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/>
              <a:t>プログラミング基礎同演習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2019/09/24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78618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フレームワーク</a:t>
            </a:r>
            <a:endParaRPr lang="en-US" altLang="ja-JP" sz="2800"/>
          </a:p>
          <a:p>
            <a:r>
              <a:rPr lang="ja-JP" altLang="en-US" sz="2800"/>
              <a:t>　目的を達成するための枠組み</a:t>
            </a:r>
            <a:endParaRPr lang="en-US" altLang="ja-JP" sz="2800"/>
          </a:p>
          <a:p>
            <a:r>
              <a:rPr lang="ja-JP" altLang="en-US" sz="2800"/>
              <a:t>　機械学習フレームワーク</a:t>
            </a:r>
            <a:r>
              <a:rPr lang="en-US" altLang="ja-JP" sz="2800"/>
              <a:t> TensorFlow/Chainer</a:t>
            </a:r>
            <a:r>
              <a:rPr lang="ja-JP" altLang="en-US" sz="2800"/>
              <a:t>等</a:t>
            </a:r>
            <a:endParaRPr lang="en-US" altLang="ja-JP" sz="280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/>
              <a:t> Django</a:t>
            </a:r>
            <a:r>
              <a:rPr lang="ja-JP" altLang="en-US" sz="2800"/>
              <a:t>等</a:t>
            </a:r>
            <a:endParaRPr kumimoji="1" lang="en-US" altLang="ja-JP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213285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7301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C0450B-FCB8-6641-A00E-4B3FDE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64488" cy="940827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26D7D9-4BAF-184E-BC72-15607F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08920"/>
            <a:ext cx="3312368" cy="3766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3851920" y="4077072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</a:t>
            </a:r>
            <a:r>
              <a:rPr kumimoji="1" lang="en-US" altLang="ja-JP"/>
              <a:t>(XXXXX@keio.jp)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7824" y="426173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3923928" y="4869160"/>
            <a:ext cx="44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/>
              <a:t>Google Colab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lang="ja-JP" altLang="en-US"/>
              <a:t>リダイレクト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</a:t>
            </a:r>
            <a:r>
              <a:rPr kumimoji="1" lang="en-US" altLang="ja-JP"/>
              <a:t>Python 3 </a:t>
            </a:r>
            <a:r>
              <a:rPr kumimoji="1" lang="ja-JP" altLang="en-US"/>
              <a:t>の新しいノートブック」を選ぶ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4274D33-0947-4447-9128-1FA08004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65104"/>
            <a:ext cx="2506579" cy="23488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1029A7-C9AE-B54A-AA8F-82F8FA7B016B}"/>
              </a:ext>
            </a:extLst>
          </p:cNvPr>
          <p:cNvSpPr txBox="1"/>
          <p:nvPr/>
        </p:nvSpPr>
        <p:spPr>
          <a:xfrm>
            <a:off x="179512" y="386104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「新機能をお試しください」というダイアログが出たら「今すぐ試す」をクリック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628800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課題</a:t>
            </a:r>
            <a:r>
              <a:rPr kumimoji="1" lang="en-US" altLang="ja-JP" sz="2400"/>
              <a:t>2</a:t>
            </a:r>
            <a:r>
              <a:rPr kumimoji="1" lang="ja-JP" altLang="en-US" sz="2400"/>
              <a:t>を実行し、画像を表示せよ。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256490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Word</a:t>
            </a:r>
            <a:r>
              <a:rPr kumimoji="1" lang="ja-JP" altLang="en-US" sz="2400"/>
              <a:t>を起動し、レポートの体裁を整えてから</a:t>
            </a:r>
            <a:r>
              <a:rPr lang="ja-JP" altLang="en-US" sz="2400"/>
              <a:t>「課題</a:t>
            </a:r>
            <a:r>
              <a:rPr lang="en-US" altLang="ja-JP" sz="2400"/>
              <a:t>2</a:t>
            </a:r>
            <a:r>
              <a:rPr lang="ja-JP" altLang="en-US" sz="2400"/>
              <a:t>」の場所に表示された画像をドラッグ＆ドロップで挿入せよ。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2-2, 2-3:</a:t>
            </a:r>
            <a:r>
              <a:rPr kumimoji="1" lang="ja-JP" altLang="en-US"/>
              <a:t>プログラムの修正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628800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課題</a:t>
            </a:r>
            <a:r>
              <a:rPr kumimoji="1" lang="en-US" altLang="ja-JP" sz="2400"/>
              <a:t>2-2</a:t>
            </a:r>
            <a:r>
              <a:rPr kumimoji="1" lang="ja-JP" altLang="en-US" sz="2400"/>
              <a:t>を実行し、画像を表示せよ。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539552" y="2348880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を変えて何度か実行せよ</a:t>
            </a:r>
            <a:endParaRPr kumimoji="1" lang="en-US" altLang="ja-JP" sz="2400"/>
          </a:p>
          <a:p>
            <a:r>
              <a:rPr kumimoji="1" lang="en-US" altLang="ja-JP" sz="2400"/>
              <a:t>n</a:t>
            </a:r>
            <a:r>
              <a:rPr kumimoji="1" lang="ja-JP" altLang="en-US" sz="2400"/>
              <a:t>が偶数の時にはうまくいかないのはなぜか？</a:t>
            </a:r>
          </a:p>
        </p:txBody>
      </p:sp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FB61ED-6575-AB4C-A293-6488FBDCE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3</a:t>
            </a:r>
            <a:r>
              <a:rPr kumimoji="1" lang="ja-JP" altLang="en-US"/>
              <a:t>：ロジスティク写像</a:t>
            </a:r>
          </a:p>
        </p:txBody>
      </p:sp>
    </p:spTree>
    <p:extLst>
      <p:ext uri="{BB962C8B-B14F-4D97-AF65-F5344CB8AC3E}">
        <p14:creationId xmlns:p14="http://schemas.microsoft.com/office/powerpoint/2010/main" val="90949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1365</TotalTime>
  <Words>1408</Words>
  <Application>Microsoft Macintosh PowerPoint</Application>
  <PresentationFormat>画面に合わせる (4:3)</PresentationFormat>
  <Paragraphs>244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HGｺﾞｼｯｸE</vt:lpstr>
      <vt:lpstr>游ゴシック</vt:lpstr>
      <vt:lpstr>Arial</vt:lpstr>
      <vt:lpstr>Consolas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260</cp:revision>
  <dcterms:created xsi:type="dcterms:W3CDTF">2019-01-02T05:23:01Z</dcterms:created>
  <dcterms:modified xsi:type="dcterms:W3CDTF">2019-09-19T08:20:02Z</dcterms:modified>
</cp:coreProperties>
</file>